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2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96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4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0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6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4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86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1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65" y="205847"/>
            <a:ext cx="7917781" cy="636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42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Joseph Fokam</dc:creator>
  <cp:lastModifiedBy>Joseph Fokam</cp:lastModifiedBy>
  <cp:revision>1</cp:revision>
  <dcterms:created xsi:type="dcterms:W3CDTF">2018-09-21T14:33:22Z</dcterms:created>
  <dcterms:modified xsi:type="dcterms:W3CDTF">2018-09-21T14:35:11Z</dcterms:modified>
</cp:coreProperties>
</file>