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-14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D594-81DA-9A4F-BDED-1D7CB99A95AB}" type="datetimeFigureOut">
              <a:rPr lang="it-IT" smtClean="0"/>
              <a:t>1/1/01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703A-15A5-6D48-94A7-3E1F29249A2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4624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D594-81DA-9A4F-BDED-1D7CB99A95AB}" type="datetimeFigureOut">
              <a:rPr lang="it-IT" smtClean="0"/>
              <a:t>1/1/01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703A-15A5-6D48-94A7-3E1F29249A2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9794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D594-81DA-9A4F-BDED-1D7CB99A95AB}" type="datetimeFigureOut">
              <a:rPr lang="it-IT" smtClean="0"/>
              <a:t>1/1/01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703A-15A5-6D48-94A7-3E1F29249A2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81966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D594-81DA-9A4F-BDED-1D7CB99A95AB}" type="datetimeFigureOut">
              <a:rPr lang="it-IT" smtClean="0"/>
              <a:t>1/1/01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703A-15A5-6D48-94A7-3E1F29249A2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08411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D594-81DA-9A4F-BDED-1D7CB99A95AB}" type="datetimeFigureOut">
              <a:rPr lang="it-IT" smtClean="0"/>
              <a:t>1/1/01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703A-15A5-6D48-94A7-3E1F29249A2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42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D594-81DA-9A4F-BDED-1D7CB99A95AB}" type="datetimeFigureOut">
              <a:rPr lang="it-IT" smtClean="0"/>
              <a:t>1/1/01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703A-15A5-6D48-94A7-3E1F29249A2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4032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D594-81DA-9A4F-BDED-1D7CB99A95AB}" type="datetimeFigureOut">
              <a:rPr lang="it-IT" smtClean="0"/>
              <a:t>1/1/01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703A-15A5-6D48-94A7-3E1F29249A2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2917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D594-81DA-9A4F-BDED-1D7CB99A95AB}" type="datetimeFigureOut">
              <a:rPr lang="it-IT" smtClean="0"/>
              <a:t>1/1/01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703A-15A5-6D48-94A7-3E1F29249A2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5611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D594-81DA-9A4F-BDED-1D7CB99A95AB}" type="datetimeFigureOut">
              <a:rPr lang="it-IT" smtClean="0"/>
              <a:t>1/1/01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703A-15A5-6D48-94A7-3E1F29249A2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66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D594-81DA-9A4F-BDED-1D7CB99A95AB}" type="datetimeFigureOut">
              <a:rPr lang="it-IT" smtClean="0"/>
              <a:t>1/1/01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703A-15A5-6D48-94A7-3E1F29249A2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7845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9D594-81DA-9A4F-BDED-1D7CB99A95AB}" type="datetimeFigureOut">
              <a:rPr lang="it-IT" smtClean="0"/>
              <a:t>1/1/01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F703A-15A5-6D48-94A7-3E1F29249A2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2864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Fare clic per modificare gli stili del testo dello schema</a:t>
            </a:r>
          </a:p>
          <a:p>
            <a:pPr lvl="1"/>
            <a:r>
              <a:rPr lang="en-US" smtClean="0"/>
              <a:t>Secondo livello</a:t>
            </a:r>
          </a:p>
          <a:p>
            <a:pPr lvl="2"/>
            <a:r>
              <a:rPr lang="en-US" smtClean="0"/>
              <a:t>Terzo livello</a:t>
            </a:r>
          </a:p>
          <a:p>
            <a:pPr lvl="3"/>
            <a:r>
              <a:rPr lang="en-US" smtClean="0"/>
              <a:t>Quarto livello</a:t>
            </a:r>
          </a:p>
          <a:p>
            <a:pPr lvl="4"/>
            <a:r>
              <a:rPr lang="en-US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9D594-81DA-9A4F-BDED-1D7CB99A95AB}" type="datetimeFigureOut">
              <a:rPr lang="it-IT" smtClean="0"/>
              <a:t>1/1/01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F703A-15A5-6D48-94A7-3E1F29249A21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7316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66700"/>
            <a:ext cx="9144000" cy="63219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1422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0</Words>
  <Application>Microsoft Macintosh PowerPoint</Application>
  <PresentationFormat>Presentazione su schermo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di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Joseph Fokam</dc:creator>
  <cp:lastModifiedBy>Joseph Fokam</cp:lastModifiedBy>
  <cp:revision>4</cp:revision>
  <dcterms:created xsi:type="dcterms:W3CDTF">2018-09-21T14:33:22Z</dcterms:created>
  <dcterms:modified xsi:type="dcterms:W3CDTF">2001-01-01T00:10:43Z</dcterms:modified>
</cp:coreProperties>
</file>