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4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D594-81DA-9A4F-BDED-1D7CB99A95AB}" type="datetimeFigureOut">
              <a:rPr lang="it-IT" smtClean="0"/>
              <a:t>1/1/01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703A-15A5-6D48-94A7-3E1F29249A2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462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D594-81DA-9A4F-BDED-1D7CB99A95AB}" type="datetimeFigureOut">
              <a:rPr lang="it-IT" smtClean="0"/>
              <a:t>1/1/01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703A-15A5-6D48-94A7-3E1F29249A2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9794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D594-81DA-9A4F-BDED-1D7CB99A95AB}" type="datetimeFigureOut">
              <a:rPr lang="it-IT" smtClean="0"/>
              <a:t>1/1/01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703A-15A5-6D48-94A7-3E1F29249A2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1966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D594-81DA-9A4F-BDED-1D7CB99A95AB}" type="datetimeFigureOut">
              <a:rPr lang="it-IT" smtClean="0"/>
              <a:t>1/1/01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703A-15A5-6D48-94A7-3E1F29249A2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8411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D594-81DA-9A4F-BDED-1D7CB99A95AB}" type="datetimeFigureOut">
              <a:rPr lang="it-IT" smtClean="0"/>
              <a:t>1/1/01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703A-15A5-6D48-94A7-3E1F29249A2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421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D594-81DA-9A4F-BDED-1D7CB99A95AB}" type="datetimeFigureOut">
              <a:rPr lang="it-IT" smtClean="0"/>
              <a:t>1/1/01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703A-15A5-6D48-94A7-3E1F29249A2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4032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D594-81DA-9A4F-BDED-1D7CB99A95AB}" type="datetimeFigureOut">
              <a:rPr lang="it-IT" smtClean="0"/>
              <a:t>1/1/01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703A-15A5-6D48-94A7-3E1F29249A2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2917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D594-81DA-9A4F-BDED-1D7CB99A95AB}" type="datetimeFigureOut">
              <a:rPr lang="it-IT" smtClean="0"/>
              <a:t>1/1/01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703A-15A5-6D48-94A7-3E1F29249A2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5611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D594-81DA-9A4F-BDED-1D7CB99A95AB}" type="datetimeFigureOut">
              <a:rPr lang="it-IT" smtClean="0"/>
              <a:t>1/1/01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703A-15A5-6D48-94A7-3E1F29249A2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661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D594-81DA-9A4F-BDED-1D7CB99A95AB}" type="datetimeFigureOut">
              <a:rPr lang="it-IT" smtClean="0"/>
              <a:t>1/1/01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703A-15A5-6D48-94A7-3E1F29249A2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784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D594-81DA-9A4F-BDED-1D7CB99A95AB}" type="datetimeFigureOut">
              <a:rPr lang="it-IT" smtClean="0"/>
              <a:t>1/1/01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703A-15A5-6D48-94A7-3E1F29249A2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286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9D594-81DA-9A4F-BDED-1D7CB99A95AB}" type="datetimeFigureOut">
              <a:rPr lang="it-IT" smtClean="0"/>
              <a:t>1/1/01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F703A-15A5-6D48-94A7-3E1F29249A2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7316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6700"/>
            <a:ext cx="9144000" cy="6321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1422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Macintosh PowerPoint</Application>
  <PresentationFormat>Presentazione su schermo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Joseph Fokam</dc:creator>
  <cp:lastModifiedBy>Joseph Fokam</cp:lastModifiedBy>
  <cp:revision>4</cp:revision>
  <dcterms:created xsi:type="dcterms:W3CDTF">2018-09-21T14:33:22Z</dcterms:created>
  <dcterms:modified xsi:type="dcterms:W3CDTF">2001-01-01T00:10:43Z</dcterms:modified>
</cp:coreProperties>
</file>